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894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06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427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74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60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221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26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23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37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09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320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219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A7835-0576-478F-9F3F-7AF435D80411}" type="datetimeFigureOut">
              <a:rPr lang="en-US" smtClean="0"/>
              <a:t>5/25/2016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E67ED-9FC2-4F1E-912C-AB114ECA2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58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emf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Warriors –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3510"/>
            <a:ext cx="12192000" cy="7620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12065"/>
            <a:ext cx="62923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Warriors – City Radar</a:t>
            </a:r>
            <a:endParaRPr lang="en-US" sz="5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247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392" y="162737"/>
            <a:ext cx="11129216" cy="4633783"/>
          </a:xfrm>
          <a:prstGeom prst="rect">
            <a:avLst/>
          </a:prstGeom>
        </p:spPr>
      </p:pic>
      <p:pic>
        <p:nvPicPr>
          <p:cNvPr id="6" name="Picture 2" descr="http://cdn-reichelt.de/bilder/web/xxl_ws/A300/RASPBERRY_PI_B_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34" y="5756146"/>
            <a:ext cx="1247466" cy="926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01876" y="3280719"/>
            <a:ext cx="767082" cy="816029"/>
          </a:xfrm>
          <a:prstGeom prst="rect">
            <a:avLst/>
          </a:prstGeom>
        </p:spPr>
      </p:pic>
      <p:cxnSp>
        <p:nvCxnSpPr>
          <p:cNvPr id="9" name="Elbow Connector 8"/>
          <p:cNvCxnSpPr>
            <a:endCxn id="7" idx="1"/>
          </p:cNvCxnSpPr>
          <p:nvPr/>
        </p:nvCxnSpPr>
        <p:spPr>
          <a:xfrm rot="5400000" flipH="1" flipV="1">
            <a:off x="160756" y="4237711"/>
            <a:ext cx="2390096" cy="1292143"/>
          </a:xfrm>
          <a:prstGeom prst="bentConnector2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" name="Picture 90" descr="https://acom.azurecomcdn.net/80C57D/cdn/svghandler/stream-analytics?width=600&amp;height=31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973" y="2038849"/>
            <a:ext cx="1422391" cy="746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Elbow Connector 12"/>
          <p:cNvCxnSpPr>
            <a:endCxn id="10" idx="1"/>
          </p:cNvCxnSpPr>
          <p:nvPr/>
        </p:nvCxnSpPr>
        <p:spPr>
          <a:xfrm rot="5400000" flipH="1" flipV="1">
            <a:off x="2179258" y="2618386"/>
            <a:ext cx="1134874" cy="722556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24757" y="3328488"/>
            <a:ext cx="813174" cy="715593"/>
          </a:xfrm>
          <a:prstGeom prst="rect">
            <a:avLst/>
          </a:prstGeom>
        </p:spPr>
      </p:pic>
      <p:cxnSp>
        <p:nvCxnSpPr>
          <p:cNvPr id="16" name="Elbow Connector 15"/>
          <p:cNvCxnSpPr>
            <a:stCxn id="10" idx="2"/>
            <a:endCxn id="14" idx="1"/>
          </p:cNvCxnSpPr>
          <p:nvPr/>
        </p:nvCxnSpPr>
        <p:spPr>
          <a:xfrm rot="16200000" flipH="1">
            <a:off x="3971623" y="2633150"/>
            <a:ext cx="900681" cy="1205588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25409" y="1831438"/>
            <a:ext cx="813174" cy="715593"/>
          </a:xfrm>
          <a:prstGeom prst="rect">
            <a:avLst/>
          </a:prstGeom>
        </p:spPr>
      </p:pic>
      <p:cxnSp>
        <p:nvCxnSpPr>
          <p:cNvPr id="19" name="Elbow Connector 18"/>
          <p:cNvCxnSpPr>
            <a:stCxn id="10" idx="3"/>
            <a:endCxn id="18" idx="2"/>
          </p:cNvCxnSpPr>
          <p:nvPr/>
        </p:nvCxnSpPr>
        <p:spPr>
          <a:xfrm>
            <a:off x="4530364" y="2412227"/>
            <a:ext cx="901632" cy="134804"/>
          </a:xfrm>
          <a:prstGeom prst="bentConnector4">
            <a:avLst>
              <a:gd name="adj1" fmla="val 27453"/>
              <a:gd name="adj2" fmla="val 26958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24868" y="676795"/>
            <a:ext cx="960700" cy="914401"/>
          </a:xfrm>
          <a:prstGeom prst="rect">
            <a:avLst/>
          </a:prstGeom>
        </p:spPr>
      </p:pic>
      <p:cxnSp>
        <p:nvCxnSpPr>
          <p:cNvPr id="23" name="Elbow Connector 22"/>
          <p:cNvCxnSpPr>
            <a:stCxn id="10" idx="0"/>
            <a:endCxn id="22" idx="1"/>
          </p:cNvCxnSpPr>
          <p:nvPr/>
        </p:nvCxnSpPr>
        <p:spPr>
          <a:xfrm rot="5400000" flipH="1" flipV="1">
            <a:off x="3919592" y="1033574"/>
            <a:ext cx="904853" cy="1105699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98210" y="698186"/>
            <a:ext cx="1000409" cy="870484"/>
          </a:xfrm>
          <a:prstGeom prst="rect">
            <a:avLst/>
          </a:prstGeom>
        </p:spPr>
      </p:pic>
      <p:cxnSp>
        <p:nvCxnSpPr>
          <p:cNvPr id="31" name="Elbow Connector 30"/>
          <p:cNvCxnSpPr>
            <a:stCxn id="30" idx="1"/>
            <a:endCxn id="22" idx="3"/>
          </p:cNvCxnSpPr>
          <p:nvPr/>
        </p:nvCxnSpPr>
        <p:spPr>
          <a:xfrm rot="10800000" flipV="1">
            <a:off x="5885568" y="1133428"/>
            <a:ext cx="912642" cy="568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66" descr="https://acom.azurecomcdn.net/80C57D/cdn/svghandler/notification-hubs?width=600&amp;height=315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870" y="804211"/>
            <a:ext cx="1230030" cy="64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5" name="Elbow Connector 34"/>
          <p:cNvCxnSpPr>
            <a:stCxn id="30" idx="3"/>
            <a:endCxn id="34" idx="1"/>
          </p:cNvCxnSpPr>
          <p:nvPr/>
        </p:nvCxnSpPr>
        <p:spPr>
          <a:xfrm flipV="1">
            <a:off x="7798619" y="1127094"/>
            <a:ext cx="736251" cy="6334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" descr="http://pngimg.com/upload/smartphone_PNG8525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713" y="150902"/>
            <a:ext cx="707098" cy="707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http://www.icon100.com/up/4080/512/11-Tablet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4310" y="5747719"/>
            <a:ext cx="785980" cy="1033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30619" y="2549764"/>
            <a:ext cx="842732" cy="842732"/>
          </a:xfrm>
          <a:prstGeom prst="rect">
            <a:avLst/>
          </a:prstGeom>
        </p:spPr>
      </p:pic>
      <p:cxnSp>
        <p:nvCxnSpPr>
          <p:cNvPr id="50" name="Elbow Connector 49"/>
          <p:cNvCxnSpPr>
            <a:stCxn id="47" idx="0"/>
            <a:endCxn id="18" idx="3"/>
          </p:cNvCxnSpPr>
          <p:nvPr/>
        </p:nvCxnSpPr>
        <p:spPr>
          <a:xfrm rot="16200000" flipV="1">
            <a:off x="6415020" y="1612799"/>
            <a:ext cx="360529" cy="1513402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endCxn id="14" idx="3"/>
          </p:cNvCxnSpPr>
          <p:nvPr/>
        </p:nvCxnSpPr>
        <p:spPr>
          <a:xfrm rot="10800000" flipV="1">
            <a:off x="5837931" y="2979663"/>
            <a:ext cx="1182074" cy="706621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lbow Connector 60"/>
          <p:cNvCxnSpPr>
            <a:endCxn id="46" idx="0"/>
          </p:cNvCxnSpPr>
          <p:nvPr/>
        </p:nvCxnSpPr>
        <p:spPr>
          <a:xfrm rot="16200000" flipH="1">
            <a:off x="6263557" y="4593975"/>
            <a:ext cx="2300091" cy="7395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34" idx="3"/>
            <a:endCxn id="45" idx="1"/>
          </p:cNvCxnSpPr>
          <p:nvPr/>
        </p:nvCxnSpPr>
        <p:spPr>
          <a:xfrm flipV="1">
            <a:off x="9764900" y="504451"/>
            <a:ext cx="1395813" cy="622643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54" descr="https://acom.azurecomcdn.net/80C57D/cdn/svghandler/machine-learning?width=600&amp;height=315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9252" y="1794269"/>
            <a:ext cx="1408519" cy="73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Elbow Connector 70"/>
          <p:cNvCxnSpPr>
            <a:stCxn id="18" idx="3"/>
            <a:endCxn id="70" idx="1"/>
          </p:cNvCxnSpPr>
          <p:nvPr/>
        </p:nvCxnSpPr>
        <p:spPr>
          <a:xfrm flipV="1">
            <a:off x="5838583" y="2164006"/>
            <a:ext cx="2580669" cy="25229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14" idx="3"/>
            <a:endCxn id="70" idx="2"/>
          </p:cNvCxnSpPr>
          <p:nvPr/>
        </p:nvCxnSpPr>
        <p:spPr>
          <a:xfrm flipV="1">
            <a:off x="5837931" y="2533742"/>
            <a:ext cx="3285581" cy="1152543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Picture 77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51032" y="2704369"/>
            <a:ext cx="842732" cy="842732"/>
          </a:xfrm>
          <a:prstGeom prst="rect">
            <a:avLst/>
          </a:prstGeom>
        </p:spPr>
      </p:pic>
      <p:cxnSp>
        <p:nvCxnSpPr>
          <p:cNvPr id="80" name="Elbow Connector 79"/>
          <p:cNvCxnSpPr>
            <a:stCxn id="70" idx="3"/>
            <a:endCxn id="78" idx="1"/>
          </p:cNvCxnSpPr>
          <p:nvPr/>
        </p:nvCxnSpPr>
        <p:spPr>
          <a:xfrm>
            <a:off x="9827771" y="2164006"/>
            <a:ext cx="623261" cy="961729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Picture 8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139401" y="5221603"/>
            <a:ext cx="1230508" cy="1069085"/>
          </a:xfrm>
          <a:prstGeom prst="rect">
            <a:avLst/>
          </a:prstGeom>
        </p:spPr>
      </p:pic>
      <p:cxnSp>
        <p:nvCxnSpPr>
          <p:cNvPr id="84" name="Elbow Connector 83"/>
          <p:cNvCxnSpPr>
            <a:stCxn id="78" idx="2"/>
            <a:endCxn id="83" idx="0"/>
          </p:cNvCxnSpPr>
          <p:nvPr/>
        </p:nvCxnSpPr>
        <p:spPr>
          <a:xfrm rot="5400000">
            <a:off x="9976276" y="4325481"/>
            <a:ext cx="1674502" cy="117743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Picture 8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45531" y="1625160"/>
            <a:ext cx="5415077" cy="3661279"/>
          </a:xfrm>
          <a:prstGeom prst="rect">
            <a:avLst/>
          </a:prstGeom>
        </p:spPr>
      </p:pic>
      <p:pic>
        <p:nvPicPr>
          <p:cNvPr id="88" name="Picture 8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947987" y="3090862"/>
            <a:ext cx="6296025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34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</TotalTime>
  <Words>6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Warriors – </vt:lpstr>
      <vt:lpstr>PowerPoint Presentation</vt:lpstr>
    </vt:vector>
  </TitlesOfParts>
  <Company>Microsoft 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Walter Novoa (WARNOV)</dc:creator>
  <cp:lastModifiedBy>Walter Novoa (WARNOV)</cp:lastModifiedBy>
  <cp:revision>11</cp:revision>
  <dcterms:created xsi:type="dcterms:W3CDTF">2016-05-25T18:04:24Z</dcterms:created>
  <dcterms:modified xsi:type="dcterms:W3CDTF">2016-05-26T16:02:33Z</dcterms:modified>
</cp:coreProperties>
</file>

<file path=docProps/thumbnail.jpeg>
</file>